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7D3B-42C7-4A87-B9D1-35DF8103EF7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A57A-C0B8-49AA-AB67-451424407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5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D7D3B-42C7-4A87-B9D1-35DF8103EF7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4A57A-C0B8-49AA-AB67-451424407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0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8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0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7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6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9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3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59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66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0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81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04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98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1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Arithmetic Expressions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58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Arithmetic Expressions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12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Arithmetic Expressions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14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5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6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43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6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4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56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61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70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90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2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50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91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Postfix Notation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4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2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4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9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56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Office PowerPoint</Application>
  <PresentationFormat>Widescreen</PresentationFormat>
  <Paragraphs>32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Queues</vt:lpstr>
      <vt:lpstr>Queues</vt:lpstr>
      <vt:lpstr>Queues</vt:lpstr>
      <vt:lpstr>Queues</vt:lpstr>
      <vt:lpstr>Queues</vt:lpstr>
      <vt:lpstr>Queues</vt:lpstr>
      <vt:lpstr>Queues</vt:lpstr>
      <vt:lpstr>Queues</vt:lpstr>
      <vt:lpstr>Queues</vt:lpstr>
      <vt:lpstr>PowerPoint Presentation</vt:lpstr>
      <vt:lpstr>Stacks</vt:lpstr>
      <vt:lpstr>Stacks</vt:lpstr>
      <vt:lpstr>Stacks</vt:lpstr>
      <vt:lpstr>Stacks</vt:lpstr>
      <vt:lpstr>Stacks</vt:lpstr>
      <vt:lpstr>Stacks</vt:lpstr>
      <vt:lpstr>Stacks</vt:lpstr>
      <vt:lpstr>Stacks</vt:lpstr>
      <vt:lpstr>PowerPoint Presentation</vt:lpstr>
      <vt:lpstr>Arithmetic Expressions </vt:lpstr>
      <vt:lpstr>Arithmetic Expressions </vt:lpstr>
      <vt:lpstr>Arithmetic Expressions </vt:lpstr>
      <vt:lpstr>PowerPoint Presentation</vt:lpstr>
      <vt:lpstr>Postfix Notation</vt:lpstr>
      <vt:lpstr>Postfix Notation</vt:lpstr>
      <vt:lpstr>Postfix Notation</vt:lpstr>
      <vt:lpstr>Postfix Notation</vt:lpstr>
      <vt:lpstr>Postfix Notation</vt:lpstr>
      <vt:lpstr>Postfix Notation</vt:lpstr>
      <vt:lpstr>Postfix Notation</vt:lpstr>
      <vt:lpstr>Postfix Notation</vt:lpstr>
      <vt:lpstr>Postfix Notation</vt:lpstr>
      <vt:lpstr>Postfix Notation</vt:lpstr>
      <vt:lpstr>Postfix Notation</vt:lpstr>
      <vt:lpstr>Postfix Notation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Ghazanfar Ullah Khan</dc:creator>
  <cp:lastModifiedBy>Muhammad Ghazanfar Ullah Khan</cp:lastModifiedBy>
  <cp:revision>1</cp:revision>
  <dcterms:created xsi:type="dcterms:W3CDTF">2024-11-01T08:10:18Z</dcterms:created>
  <dcterms:modified xsi:type="dcterms:W3CDTF">2024-11-01T08:10:18Z</dcterms:modified>
</cp:coreProperties>
</file>